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55432-98EF-D228-6248-E08A53E27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47D0CA-C7CC-98F2-4663-84C0B285B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91191-DAA8-ADF8-813E-7BAEBA44E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63285-34F9-E71C-3F27-4B8C14702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B5956-DA06-CC53-3247-E8B990419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3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6E0F-E745-B639-EA19-3A5462E37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A396B4-13E2-4FB6-8EED-BCEF7F636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47DC3-FACC-D6E1-13B4-CADA5B59D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5607F-878F-C127-3AD4-51230E8D9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E653D-9754-4000-405B-2B562DF6F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67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D036BB-E1F2-77DC-33AD-CEA4B82206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F3AA34-E896-9037-63F7-2D03C28A9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9E263-8954-AB13-4548-FE5BD44B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042FA-4DB4-E169-B4B5-07E8FB5D4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A57DA-4494-ECC1-B29A-DBF9F680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84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3C3D4-5B31-F4F1-3BFB-A59A0C994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C3F20-DC3C-138B-1B69-ADC306062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12816-9949-1513-65A4-059921A94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3E64C-A06A-B54F-DE45-77DB7FC15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A95BF-7748-1595-2045-54657D36F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19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C2B1-314B-5B3C-49F1-BD3782ED3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D772A-10EF-9DFA-B2C6-FD0C467D3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FC047-F0E0-C344-A986-2C0A1A8C2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FB2E0-5005-BA25-F04E-5CAD43694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6AABF-8DA7-BF40-CEE1-A2127AE2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40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C0-7CE2-6970-1574-C59F77DE8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FA357-E559-EF18-5267-97CCE6914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B8A99-F6D4-19B5-5702-BB0D5B179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05208-A3A9-11D8-C446-19E01340E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6A128-1503-6339-2F22-77270AC47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02DD3-B453-1579-FA2E-21E4A21C4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02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99704-98D0-E5CC-257B-9360B040C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4AB25-B4DF-2CE8-8F4E-47B2C95DE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7008E-3485-127A-7272-A94987E3AA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66274-51C0-A967-2C93-6CB3895F0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598040-0B70-CAC7-BD0B-1C9DD52842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B5B54A-0F30-C338-4224-6F584777D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C853C-6D31-5B55-2284-3D652763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7019F2-7A85-FE6E-AE5C-043A5817A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1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5BD7-46CE-DC9D-DD04-FBDF7AB8F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9F9B1-1B71-ABFC-FF27-8EE5BC51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907E5-67CF-EA7F-8B67-16AD4ACB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3B8CC-D1B1-2858-3EFB-EA398FD0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3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E1DB8-BB8E-69B7-6284-2323A7A9E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81FBBE-426C-C7EC-97E9-0E367964D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44C93-68CC-9074-9FB3-BCD6D390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767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3BC63-9A41-639C-8725-6A7D55994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EF656-3676-20BF-D0AE-879853CD4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1472F-D441-E75F-6A4A-3BAF8C9C6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77880-ECEE-0571-2D98-9D351BFFE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FA231-0AF4-5E36-5E5E-E51B14EA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8F200-186D-A94B-B9C0-ADEA710A7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77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F6289-9E8A-AA0F-3979-1E3F2866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22D85E-AA1F-2FE5-7F55-E58CC450AE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A1462-1EFC-F213-0830-B3C8685F7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CABCA-C9DF-7C65-4FF7-FED7547BF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3B59D-43B1-57D7-4AC2-4966AB551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70C8D-0A53-A561-0204-9FE055872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50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B6E24-20F5-26C1-E528-56953F8A1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73109-FCAB-C367-9103-D1ECF93BE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91E57-026B-C796-3986-D3EA2E4AA3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EC6EE-578A-4AE0-80E6-F14FBF51CB76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94079-5F1C-E91F-45D0-639577E39C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89E93-27F7-D01A-1124-7ACBD6BE3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67CF7-31E0-40EA-9FA6-F2638C61B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05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26E6EE11-D8D2-2EB7-8DE3-B4B658BEB3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</a:blip>
            <a:stretch>
              <a:fillRect/>
            </a:stretch>
          </a:blipFill>
        </p:spPr>
        <p:txBody>
          <a:bodyPr/>
          <a:lstStyle/>
          <a:p>
            <a:endParaRPr lang="en-PH" sz="120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2BE20A3B-2A61-51A9-08D1-22B9E69BFD8E}"/>
              </a:ext>
            </a:extLst>
          </p:cNvPr>
          <p:cNvSpPr/>
          <p:nvPr/>
        </p:nvSpPr>
        <p:spPr>
          <a:xfrm>
            <a:off x="924032" y="1767505"/>
            <a:ext cx="10343938" cy="3322990"/>
          </a:xfrm>
          <a:custGeom>
            <a:avLst/>
            <a:gdLst/>
            <a:ahLst/>
            <a:cxnLst/>
            <a:rect l="l" t="t" r="r" b="b"/>
            <a:pathLst>
              <a:path w="15515907" h="4984485">
                <a:moveTo>
                  <a:pt x="0" y="0"/>
                </a:moveTo>
                <a:lnTo>
                  <a:pt x="15515906" y="0"/>
                </a:lnTo>
                <a:lnTo>
                  <a:pt x="15515906" y="4984486"/>
                </a:lnTo>
                <a:lnTo>
                  <a:pt x="0" y="49844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787ECBED-B567-7E18-14D1-9414A84F6FC1}"/>
              </a:ext>
            </a:extLst>
          </p:cNvPr>
          <p:cNvSpPr/>
          <p:nvPr/>
        </p:nvSpPr>
        <p:spPr>
          <a:xfrm>
            <a:off x="9239250" y="13119"/>
            <a:ext cx="2924484" cy="3111081"/>
          </a:xfrm>
          <a:custGeom>
            <a:avLst/>
            <a:gdLst/>
            <a:ahLst/>
            <a:cxnLst/>
            <a:rect l="l" t="t" r="r" b="b"/>
            <a:pathLst>
              <a:path w="5772408" h="5058729">
                <a:moveTo>
                  <a:pt x="0" y="0"/>
                </a:moveTo>
                <a:lnTo>
                  <a:pt x="5772409" y="0"/>
                </a:lnTo>
                <a:lnTo>
                  <a:pt x="5772409" y="5058729"/>
                </a:lnTo>
                <a:lnTo>
                  <a:pt x="0" y="5058729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/>
          </a:p>
        </p:txBody>
      </p:sp>
      <p:sp>
        <p:nvSpPr>
          <p:cNvPr id="7" name="Freeform 11">
            <a:extLst>
              <a:ext uri="{FF2B5EF4-FFF2-40B4-BE49-F238E27FC236}">
                <a16:creationId xmlns:a16="http://schemas.microsoft.com/office/drawing/2014/main" id="{7C0923FB-B838-FD5F-9F7C-61C1CDB23AB5}"/>
              </a:ext>
            </a:extLst>
          </p:cNvPr>
          <p:cNvSpPr/>
          <p:nvPr/>
        </p:nvSpPr>
        <p:spPr>
          <a:xfrm>
            <a:off x="-28266" y="1422401"/>
            <a:ext cx="12192000" cy="5435600"/>
          </a:xfrm>
          <a:custGeom>
            <a:avLst/>
            <a:gdLst/>
            <a:ahLst/>
            <a:cxnLst/>
            <a:rect l="l" t="t" r="r" b="b"/>
            <a:pathLst>
              <a:path w="20716992" h="10462081">
                <a:moveTo>
                  <a:pt x="0" y="0"/>
                </a:moveTo>
                <a:lnTo>
                  <a:pt x="20716992" y="0"/>
                </a:lnTo>
                <a:lnTo>
                  <a:pt x="20716992" y="10462081"/>
                </a:lnTo>
                <a:lnTo>
                  <a:pt x="0" y="104620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B45D19AD-0A66-0565-18B4-7B508D761C74}"/>
              </a:ext>
            </a:extLst>
          </p:cNvPr>
          <p:cNvSpPr/>
          <p:nvPr/>
        </p:nvSpPr>
        <p:spPr>
          <a:xfrm>
            <a:off x="28266" y="-7608"/>
            <a:ext cx="2924484" cy="2493633"/>
          </a:xfrm>
          <a:custGeom>
            <a:avLst/>
            <a:gdLst/>
            <a:ahLst/>
            <a:cxnLst/>
            <a:rect l="l" t="t" r="r" b="b"/>
            <a:pathLst>
              <a:path w="4695311" h="4114800">
                <a:moveTo>
                  <a:pt x="0" y="0"/>
                </a:moveTo>
                <a:lnTo>
                  <a:pt x="4695311" y="0"/>
                </a:lnTo>
                <a:lnTo>
                  <a:pt x="4695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1E2BA71-3A19-9966-2826-F954B9883A89}"/>
              </a:ext>
            </a:extLst>
          </p:cNvPr>
          <p:cNvSpPr/>
          <p:nvPr/>
        </p:nvSpPr>
        <p:spPr>
          <a:xfrm>
            <a:off x="7374414" y="0"/>
            <a:ext cx="1762461" cy="1544557"/>
          </a:xfrm>
          <a:custGeom>
            <a:avLst/>
            <a:gdLst/>
            <a:ahLst/>
            <a:cxnLst/>
            <a:rect l="l" t="t" r="r" b="b"/>
            <a:pathLst>
              <a:path w="2643692" h="2316835">
                <a:moveTo>
                  <a:pt x="0" y="0"/>
                </a:moveTo>
                <a:lnTo>
                  <a:pt x="2643692" y="0"/>
                </a:lnTo>
                <a:lnTo>
                  <a:pt x="2643692" y="2316835"/>
                </a:lnTo>
                <a:lnTo>
                  <a:pt x="0" y="2316835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print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/>
          </a:p>
        </p:txBody>
      </p:sp>
      <p:sp>
        <p:nvSpPr>
          <p:cNvPr id="10" name="Arrow: Right 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73C0095-979E-22EC-3AEA-38A56105345E}"/>
              </a:ext>
            </a:extLst>
          </p:cNvPr>
          <p:cNvSpPr/>
          <p:nvPr/>
        </p:nvSpPr>
        <p:spPr>
          <a:xfrm>
            <a:off x="11017956" y="6158989"/>
            <a:ext cx="1049641" cy="63692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Continue</a:t>
            </a:r>
            <a:endParaRPr lang="en-PH" sz="1200" dirty="0"/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00BAD55A-42C9-948C-2DBB-A1AB06698608}"/>
              </a:ext>
            </a:extLst>
          </p:cNvPr>
          <p:cNvSpPr txBox="1"/>
          <p:nvPr/>
        </p:nvSpPr>
        <p:spPr>
          <a:xfrm>
            <a:off x="1889941" y="2616083"/>
            <a:ext cx="8412119" cy="1315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8"/>
              </a:lnSpc>
            </a:pPr>
            <a:r>
              <a:rPr lang="en-US" sz="11867" b="1" dirty="0">
                <a:ln>
                  <a:solidFill>
                    <a:sysClr val="windowText" lastClr="000000"/>
                  </a:solidFill>
                </a:ln>
                <a:solidFill>
                  <a:srgbClr val="FFFFFF"/>
                </a:solidFill>
                <a:latin typeface="Comic Sans MS" panose="030F0702030302020204" pitchFamily="66" charset="0"/>
                <a:ea typeface="Comic Sans Bold"/>
                <a:cs typeface="Comic Sans Bold"/>
                <a:sym typeface="Comic Sans Bold"/>
              </a:rPr>
              <a:t>Good job!</a:t>
            </a:r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008E2CC2-544A-AD99-DB1E-60B02208E498}"/>
              </a:ext>
            </a:extLst>
          </p:cNvPr>
          <p:cNvSpPr/>
          <p:nvPr/>
        </p:nvSpPr>
        <p:spPr>
          <a:xfrm>
            <a:off x="10601429" y="-45054"/>
            <a:ext cx="1590571" cy="2891409"/>
          </a:xfrm>
          <a:custGeom>
            <a:avLst/>
            <a:gdLst/>
            <a:ahLst/>
            <a:cxnLst/>
            <a:rect l="l" t="t" r="r" b="b"/>
            <a:pathLst>
              <a:path w="2385856" h="4337114">
                <a:moveTo>
                  <a:pt x="0" y="0"/>
                </a:moveTo>
                <a:lnTo>
                  <a:pt x="2385856" y="0"/>
                </a:lnTo>
                <a:lnTo>
                  <a:pt x="2385856" y="4337114"/>
                </a:lnTo>
                <a:lnTo>
                  <a:pt x="0" y="4337114"/>
                </a:lnTo>
                <a:lnTo>
                  <a:pt x="0" y="0"/>
                </a:lnTo>
                <a:close/>
              </a:path>
            </a:pathLst>
          </a:custGeom>
          <a:blipFill>
            <a:blip r:embed="rId7" cstate="print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</p:spTree>
    <p:extLst>
      <p:ext uri="{BB962C8B-B14F-4D97-AF65-F5344CB8AC3E}">
        <p14:creationId xmlns:p14="http://schemas.microsoft.com/office/powerpoint/2010/main" val="10988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0" presetClass="path" presetSubtype="0" repeatCount="indefinite" accel="50000" decel="50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77 -0.16667 L 0.0677 -0.16667 C 0.06471 -0.15255 0.06276 -0.13773 0.0582 -0.12408 C 0.04974 -0.09815 0.03398 -0.06621 0.0177 -0.0544 C -0.00248 -0.03866 -0.06003 -0.02292 -0.07722 -0.01852 C -0.12722 -0.00811 -0.22019 0.00764 -0.27696 0.01273 C -0.30248 0.01458 -0.32787 0.01458 -0.353 0.0162 C -0.428 0.01435 -0.50248 0.01435 -0.57709 0.00902 C -0.65417 0.00347 -0.70638 -0.00741 -0.77592 -0.02014 C -0.78321 -0.02431 -0.79063 -0.02732 -0.79779 -0.03125 C -0.81732 -0.04352 -0.79935 -0.03403 -0.80925 -0.04445 C -0.81081 -0.0463 -0.81276 -0.04699 -0.81446 -0.04861 C -0.82579 -0.0588 -0.81316 -0.05 -0.82592 -0.05741 C -0.82058 -0.05 -0.81537 -0.04167 -0.80925 -0.03565 C -0.78516 -0.0125 -0.74519 0.00764 -0.72071 0.01458 C -0.69636 0.02199 -0.67149 0.02222 -0.64675 0.02569 C -0.54414 0.04051 -0.58568 0.03634 -0.48321 0.03889 C -0.27331 0.03148 -0.38763 0.03935 -0.24167 0.02361 C -0.22305 0.02199 -0.20417 0.02152 -0.18555 0.01875 C -0.14414 0.0118 -0.103 0.00185 -0.06159 -0.00417 L -0.03217 -0.00787 C -0.02123 -0.00973 -0.00092 -0.01366 0.01015 -0.01528 C 0.01445 -0.01551 0.02708 -0.01991 0.02291 -0.01852 C -0.06381 -0.00255 0.03007 -0.01389 -0.10013 3.33333E-6 L -0.29063 0.01875 L -0.59883 0.01064 C -0.62579 0.01018 -0.65235 0.00995 -0.6793 0.0074 C -0.70248 0.00486 -0.72566 -0.00116 -0.74883 -0.00417 C -0.76719 -0.00695 -0.78568 -0.00741 -0.80404 -0.00973 C -0.82162 -0.01528 -0.83789 -0.01991 -0.85508 -0.02824 C -0.85769 -0.02986 -0.86498 -0.03403 -0.86237 -0.03311 C -0.83256 -0.02986 -0.81355 -0.0169 -0.78321 -0.00741 C -0.73607 0.00625 -0.68933 0.02361 -0.64154 0.02939 C -0.54193 0.04097 -0.59089 0.03773 -0.49493 0.04097 L -0.28438 0.0331 C -0.26237 0.03194 -0.2405 0.0331 -0.21862 0.03148 C -0.14349 0.02639 -0.16146 0.025 -0.09688 0.0162 C -0.0793 0.01435 -0.06159 0.01273 -0.04362 0.01064 C -0.00704 0.00301 0.04609 -0.15949 0.0677 -0.16667 " pathEditMode="relative" rAng="0" ptsTypes="AAAAAAAAAAAAAAAAAAAAAAAAAAAAAAAAAAAAAAA">
                                      <p:cBhvr>
                                        <p:cTn id="17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36" y="10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Comic Sans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</dc:creator>
  <cp:lastModifiedBy>ts</cp:lastModifiedBy>
  <cp:revision>1</cp:revision>
  <dcterms:created xsi:type="dcterms:W3CDTF">2024-09-19T05:28:42Z</dcterms:created>
  <dcterms:modified xsi:type="dcterms:W3CDTF">2024-09-19T05:28:46Z</dcterms:modified>
</cp:coreProperties>
</file>

<file path=docProps/thumbnail.jpeg>
</file>